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7" r:id="rId4"/>
    <p:sldId id="258" r:id="rId5"/>
    <p:sldId id="261" r:id="rId6"/>
    <p:sldId id="260" r:id="rId7"/>
    <p:sldId id="262" r:id="rId8"/>
    <p:sldId id="270" r:id="rId9"/>
    <p:sldId id="271" r:id="rId10"/>
    <p:sldId id="272" r:id="rId11"/>
    <p:sldId id="273" r:id="rId12"/>
    <p:sldId id="279" r:id="rId13"/>
    <p:sldId id="277" r:id="rId14"/>
    <p:sldId id="274" r:id="rId15"/>
    <p:sldId id="280" r:id="rId16"/>
    <p:sldId id="276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61" d="100"/>
          <a:sy n="61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F034D0-0C61-476A-A80C-E48417A47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CB6CD-1CFB-42D0-A21F-BEFB6A5B84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67410A-085A-4E0B-843E-0B43EF2D7E8C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0A2817-428F-4DF0-A9F5-C613D3CFBE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171A06-792F-43C0-AEA1-F660FC8D2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F90C7-0686-42FE-A51B-70047AC41F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AF31E-5954-49D5-AAD6-297D55145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8B9B079-C8AF-408F-85D1-2BAEA85522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C47EA67-E4D0-47F6-87C6-37ED3CCB8B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37947859-AFF5-4661-A570-E69F9F827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03EC3767-A829-4215-925D-DF3EB2BB7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392AF0-808B-4FF3-BB5E-8B478F472B04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117F7BC-40A5-4C7F-B390-18AC7EED1A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10F62EA-4DB0-49A6-AE31-78FD27455F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70A7213D-C706-4C0C-AD69-868718434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D010B2-59EC-4792-A2EB-F25AF8D73154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20589C8-E937-4C4C-9C10-340B71D06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444D70D-73AC-4A3B-94CB-9FD803AED0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0B2FE8FF-6DCB-46AF-B8D9-AEF4EFB31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FF8C5A-4799-4FBA-A2D5-28ADD2078D5D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A068E1B-34D4-44F3-817B-53D2B4F022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FEBDCBD-ED10-48EB-912A-AAC7C040E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0CE7B44-3B49-4A0D-BC8B-3707913FC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2EBA4B-DCAD-43E3-AB35-74C1FC5C51BF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694C321-001A-495F-BADA-4BBD5C6906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F362A863-0249-4CB2-9EDC-AD780A6A21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03CF1-A76D-4E59-A563-81A71EC9B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B9F504-C62C-4A6C-84E9-D6847D31EE5E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9B079-C8AF-408F-85D1-2BAEA855226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7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B0E7F-117D-4F16-BCB7-F32F04BB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7F9EC-79E2-4887-A7A9-9F5A76381340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05F95-3929-4768-B9C7-B682EB0F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9422-4E14-4620-964C-8915C0B0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CAEB1-653A-4E94-8A18-769C593BE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1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03B74-B5BF-4205-AE94-D6E26DC2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DD2A3-7AEB-4A95-92D9-554572439656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59481-3D54-4392-AAB7-5FF2A6DE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C26B-E77C-40E5-9E9A-9C221AE4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DF64C-A49A-4B67-AC4D-14C11E846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3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CBCC-D7D6-4C81-BE9C-41DF3893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C322-14E4-42E5-904D-3ED54AF28294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B40B-09A9-4446-A49E-A5980EF2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2F31F-9464-4D38-8EA7-63338176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7E96F-ED3D-42F4-819A-354510EA3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97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1657D-22FC-42C6-A0E8-30853F6C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D982-42D9-4ACF-BDDA-85AC79A6D3CA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08319-99D6-4DF7-995E-B018CBE2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0FF46-FE46-4194-80D5-073531A0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32457-CC7B-4884-A460-4ECA4D22E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8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49258-048B-4299-AABD-2BF376C2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DE31-F3FA-4FC4-9861-E4A0534EA01C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38C2-0D52-4FDE-B8F5-17991A63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E8EE9-7859-4CB0-8628-66614D5C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B107-28AD-41FB-A366-22EB93C2F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3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13E5A4-6918-42F1-8718-D44F9327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18C9-EFFF-4C69-A7EF-E5738C622927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AB5829-2D08-4FE1-9BBF-6FFEDA6B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C150A1-F9CA-445F-A8BE-ED6EE003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8B1F7-D841-4D7A-810B-5D17B9B01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39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E6B440-CCF0-46E7-8418-2ABC651C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DCE8-BFFA-4350-8F4A-16E314BCCB98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0EE005-E19B-43A8-A727-CE10487B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ACECD1-F95E-4DC7-962A-C72EA9F3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0E64B-3FA4-4FA1-AB91-2A5CE018E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0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3C38E8-27D5-463E-8E9A-0301127B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5C52-A381-4807-A0C3-00AE2D311818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0F0BFF-ECD6-4004-9FFE-7B12581B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558790-1099-4DB8-8E57-A492A6E5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872B9-0C3C-456C-B07A-93BD8A3DC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70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A3623B7-17EC-4178-B91B-B969B1A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3654-F259-47AA-86CD-DB181B3D48AE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AA723E-3A95-41EF-8C1A-CD1E5EEC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534183-7E98-42E0-8F3C-7F59C90C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2F03E-A240-4DF4-8716-8B15F4D18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72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570851-A036-448D-AF9A-9711CC7F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C00F-0BEF-49AD-B983-7B796E8A2FBB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45CAF6-E0FE-4FD2-933C-E62D7820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C2102E-AE20-4001-85B6-0A19D4E6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A4B7-15A5-4247-9DA3-D56E83202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7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025A21-1C81-4049-8DF4-15F8EDEB4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6C92-B369-4C0F-A4CB-DA840FCE7F82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98B4E-5CDC-4570-821C-BFA15340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20248C-96E0-494F-AE59-940628794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DB089-8796-4716-B240-1B79B0A9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78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B6740B9-E4F9-4444-97CC-D85DAC46D9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0A68B8-8F53-4306-98BE-B75F2DA254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4DB5-81CF-48B9-AE46-3AE7CF45C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89B44-7BB2-4D09-BBC8-18AACE749B2F}" type="datetimeFigureOut">
              <a:rPr lang="en-US"/>
              <a:pPr>
                <a:defRPr/>
              </a:pPr>
              <a:t>5/22/2021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3E545-6DC5-4CFB-97A8-A092F0B87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06867-88F6-4EA9-B67B-44C0FD156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136ACD-287D-4AE2-A7FB-F49A693786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wm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 ideas de La granja de zenon | la granja de zenon, granja, imagenes de la  granja">
            <a:extLst>
              <a:ext uri="{FF2B5EF4-FFF2-40B4-BE49-F238E27FC236}">
                <a16:creationId xmlns:a16="http://schemas.microsoft.com/office/drawing/2014/main" id="{797D01AE-4E96-4DF1-9963-B8B21EC2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E22B17F-A5EB-4BD5-836F-9A7E4B2C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64CBF36-7417-4EB3-8705-71BEB3F95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800"/>
            <a:ext cx="8229600" cy="45259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5" descr="duck">
            <a:extLst>
              <a:ext uri="{FF2B5EF4-FFF2-40B4-BE49-F238E27FC236}">
                <a16:creationId xmlns:a16="http://schemas.microsoft.com/office/drawing/2014/main" id="{6E0DC427-0BB4-4165-A1EC-CB2B20A7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28600"/>
            <a:ext cx="42037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6">
            <a:extLst>
              <a:ext uri="{FF2B5EF4-FFF2-40B4-BE49-F238E27FC236}">
                <a16:creationId xmlns:a16="http://schemas.microsoft.com/office/drawing/2014/main" id="{F2734C30-28C8-43E8-80F0-3D2566A97D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909790">
            <a:off x="2389188" y="4097338"/>
            <a:ext cx="47244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440000" scaled="1"/>
                </a:gradFill>
                <a:latin typeface="Impact" panose="020B0806030902050204" pitchFamily="34" charset="0"/>
              </a:rPr>
              <a:t>el pato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6">
            <a:extLst>
              <a:ext uri="{FF2B5EF4-FFF2-40B4-BE49-F238E27FC236}">
                <a16:creationId xmlns:a16="http://schemas.microsoft.com/office/drawing/2014/main" id="{5C0831F5-CF4D-4D9F-A707-737178FA39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74638"/>
            <a:ext cx="5486400" cy="31908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El burro </a:t>
            </a:r>
          </a:p>
        </p:txBody>
      </p:sp>
      <p:pic>
        <p:nvPicPr>
          <p:cNvPr id="12295" name="Picture 7" descr="animales – FranLaff.com">
            <a:extLst>
              <a:ext uri="{FF2B5EF4-FFF2-40B4-BE49-F238E27FC236}">
                <a16:creationId xmlns:a16="http://schemas.microsoft.com/office/drawing/2014/main" id="{CBA98C5F-B6EB-45D3-8900-1C5D9031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5365884" cy="42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Burro GIFs | Tenor">
            <a:extLst>
              <a:ext uri="{FF2B5EF4-FFF2-40B4-BE49-F238E27FC236}">
                <a16:creationId xmlns:a16="http://schemas.microsoft.com/office/drawing/2014/main" id="{E6D01705-C9A4-43B0-9180-8093F345B6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6707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BCB78-0180-43A3-866A-C0298523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Comic Sans MS" panose="030F0702030302020204" pitchFamily="66" charset="0"/>
              </a:rPr>
              <a:t>La llama </a:t>
            </a:r>
          </a:p>
        </p:txBody>
      </p:sp>
      <p:pic>
        <p:nvPicPr>
          <p:cNvPr id="50178" name="Picture 2" descr="Fa La La Llama Theme Gift Cards, 3.75x2.75, 6 Pack | Nashville Wraps">
            <a:extLst>
              <a:ext uri="{FF2B5EF4-FFF2-40B4-BE49-F238E27FC236}">
                <a16:creationId xmlns:a16="http://schemas.microsoft.com/office/drawing/2014/main" id="{A43C9CF9-5431-49E8-944B-B56D51C867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21198"/>
            <a:ext cx="8027066" cy="548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La llama - Zoozoo Mundo Animal - Hameray Publishing">
            <a:extLst>
              <a:ext uri="{FF2B5EF4-FFF2-40B4-BE49-F238E27FC236}">
                <a16:creationId xmlns:a16="http://schemas.microsoft.com/office/drawing/2014/main" id="{C2A743A1-BA7E-4DAA-B73C-5F3965CE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657600"/>
            <a:ext cx="3333750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5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2728-80AB-4CA2-9413-15848D20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Los </a:t>
            </a:r>
            <a:r>
              <a:rPr lang="en-US" sz="5400" b="1" i="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pájaros</a:t>
            </a:r>
            <a:endParaRPr lang="en-US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02" name="Picture 2" descr="20 Exotic Birds That Seem to Have Come From Another Planet">
            <a:extLst>
              <a:ext uri="{FF2B5EF4-FFF2-40B4-BE49-F238E27FC236}">
                <a16:creationId xmlns:a16="http://schemas.microsoft.com/office/drawing/2014/main" id="{36D59C74-AEDA-4A87-88E7-1E1E13DE9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434812"/>
            <a:ext cx="4572000" cy="39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Las 1000 AVES EXÓTICAS más bellas del mundo - ¡Fotos y curiosidades!">
            <a:extLst>
              <a:ext uri="{FF2B5EF4-FFF2-40B4-BE49-F238E27FC236}">
                <a16:creationId xmlns:a16="http://schemas.microsoft.com/office/drawing/2014/main" id="{1429A06C-74FC-4562-B239-F0A4CDCE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0578"/>
            <a:ext cx="4368800" cy="39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4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">
            <a:extLst>
              <a:ext uri="{FF2B5EF4-FFF2-40B4-BE49-F238E27FC236}">
                <a16:creationId xmlns:a16="http://schemas.microsoft.com/office/drawing/2014/main" id="{F76582E0-6164-44C1-A939-65DE7945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"/>
            <a:ext cx="4692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latin typeface="Baskerville Old Face" panose="02020602080505020303" pitchFamily="18" charset="0"/>
              </a:rPr>
              <a:t>La </a:t>
            </a:r>
            <a:r>
              <a:rPr lang="en-US" altLang="en-US" sz="7200" dirty="0" err="1">
                <a:latin typeface="Baskerville Old Face" panose="02020602080505020303" pitchFamily="18" charset="0"/>
              </a:rPr>
              <a:t>oveja</a:t>
            </a:r>
            <a:r>
              <a:rPr lang="en-US" altLang="en-US" sz="7200" dirty="0">
                <a:latin typeface="Baskerville Old Face" panose="02020602080505020303" pitchFamily="18" charset="0"/>
              </a:rPr>
              <a:t>  </a:t>
            </a:r>
          </a:p>
        </p:txBody>
      </p:sp>
      <p:pic>
        <p:nvPicPr>
          <p:cNvPr id="13316" name="Picture 4" descr="Image result for la oveja">
            <a:extLst>
              <a:ext uri="{FF2B5EF4-FFF2-40B4-BE49-F238E27FC236}">
                <a16:creationId xmlns:a16="http://schemas.microsoft.com/office/drawing/2014/main" id="{DA466CEA-BFE9-4D09-8C07-792E8BA6E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54" y="1143000"/>
            <a:ext cx="6395545" cy="535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0A1D-1B68-4CD8-B330-433B77B3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La rana </a:t>
            </a:r>
          </a:p>
        </p:txBody>
      </p:sp>
      <p:pic>
        <p:nvPicPr>
          <p:cNvPr id="52226" name="Picture 2" descr="Despiden a Steve Whitmire, actor que dio voz a la rana René | Gente |  Entretenimiento | El Universo">
            <a:extLst>
              <a:ext uri="{FF2B5EF4-FFF2-40B4-BE49-F238E27FC236}">
                <a16:creationId xmlns:a16="http://schemas.microsoft.com/office/drawing/2014/main" id="{87863BAD-9D6C-4843-B1C9-2C759B7852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59"/>
            <a:ext cx="33708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U CU cantaba la rana">
            <a:extLst>
              <a:ext uri="{FF2B5EF4-FFF2-40B4-BE49-F238E27FC236}">
                <a16:creationId xmlns:a16="http://schemas.microsoft.com/office/drawing/2014/main" id="{DB307E7B-786F-4369-B547-6339DC79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70" y="1658117"/>
            <a:ext cx="4687321" cy="46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6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AB1EA7D-9CF3-452D-AD82-6EDFBE8B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Game: “Mi animal favorito es…. </a:t>
            </a:r>
          </a:p>
        </p:txBody>
      </p:sp>
      <p:pic>
        <p:nvPicPr>
          <p:cNvPr id="20483" name="Picture 5" descr="cute-puppy-dog-wallpapers">
            <a:extLst>
              <a:ext uri="{FF2B5EF4-FFF2-40B4-BE49-F238E27FC236}">
                <a16:creationId xmlns:a16="http://schemas.microsoft.com/office/drawing/2014/main" id="{0B11E2AA-11EA-4152-B441-CE0F4741A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2641600" cy="2498725"/>
          </a:xfrm>
          <a:noFill/>
        </p:spPr>
      </p:pic>
      <p:pic>
        <p:nvPicPr>
          <p:cNvPr id="20484" name="Picture 8" descr="Domestic Cat Varieties">
            <a:extLst>
              <a:ext uri="{FF2B5EF4-FFF2-40B4-BE49-F238E27FC236}">
                <a16:creationId xmlns:a16="http://schemas.microsoft.com/office/drawing/2014/main" id="{C2E71FCC-44E9-4733-9125-95E99D6D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7432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MP900431792[1]">
            <a:extLst>
              <a:ext uri="{FF2B5EF4-FFF2-40B4-BE49-F238E27FC236}">
                <a16:creationId xmlns:a16="http://schemas.microsoft.com/office/drawing/2014/main" id="{2CC6971A-20D9-4E74-B0FA-5BF69701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4191000"/>
            <a:ext cx="27765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C:\Users\Mary\AppData\Local\Microsoft\Windows\Temporary Internet Files\Content.IE5\SWK62B09\MCj02168800000[1].wmf">
            <a:extLst>
              <a:ext uri="{FF2B5EF4-FFF2-40B4-BE49-F238E27FC236}">
                <a16:creationId xmlns:a16="http://schemas.microsoft.com/office/drawing/2014/main" id="{FDFD38FE-94A6-472D-A23B-66D452F2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795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Image result for la oveja">
            <a:extLst>
              <a:ext uri="{FF2B5EF4-FFF2-40B4-BE49-F238E27FC236}">
                <a16:creationId xmlns:a16="http://schemas.microsoft.com/office/drawing/2014/main" id="{40BF0711-2A00-4781-8D69-49E471D2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62425"/>
            <a:ext cx="25146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2">
            <a:extLst>
              <a:ext uri="{FF2B5EF4-FFF2-40B4-BE49-F238E27FC236}">
                <a16:creationId xmlns:a16="http://schemas.microsoft.com/office/drawing/2014/main" id="{99EE1FED-3B75-445A-B971-5106EA93C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17925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El perro </a:t>
            </a:r>
            <a:r>
              <a:rPr lang="en-US" altLang="en-US" sz="2000">
                <a:latin typeface="Arial" panose="020B0604020202020204" pitchFamily="34" charset="0"/>
              </a:rPr>
              <a:t>		    </a:t>
            </a:r>
            <a:r>
              <a:rPr lang="en-US" altLang="en-US" sz="2800" b="1">
                <a:latin typeface="Arial" panose="020B0604020202020204" pitchFamily="34" charset="0"/>
              </a:rPr>
              <a:t>El gato</a:t>
            </a:r>
            <a:r>
              <a:rPr lang="en-US" altLang="en-US" sz="2800">
                <a:latin typeface="Arial" panose="020B0604020202020204" pitchFamily="34" charset="0"/>
              </a:rPr>
              <a:t>                </a:t>
            </a:r>
            <a:r>
              <a:rPr lang="en-US" altLang="en-US" sz="2800" b="1">
                <a:latin typeface="Arial" panose="020B0604020202020204" pitchFamily="34" charset="0"/>
              </a:rPr>
              <a:t>La vaca  </a:t>
            </a:r>
            <a:r>
              <a:rPr lang="en-US" altLang="en-US" sz="18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0489" name="TextBox 3">
            <a:extLst>
              <a:ext uri="{FF2B5EF4-FFF2-40B4-BE49-F238E27FC236}">
                <a16:creationId xmlns:a16="http://schemas.microsoft.com/office/drawing/2014/main" id="{2FB483D0-FA29-4C16-AC91-8A4898B3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27775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El cerdo </a:t>
            </a:r>
            <a:r>
              <a:rPr lang="en-US" altLang="en-US" sz="1800" b="1">
                <a:latin typeface="Arial" panose="020B0604020202020204" pitchFamily="34" charset="0"/>
              </a:rPr>
              <a:t>		</a:t>
            </a:r>
            <a:r>
              <a:rPr lang="en-US" altLang="en-US" sz="2800" b="1">
                <a:latin typeface="Arial" panose="020B0604020202020204" pitchFamily="34" charset="0"/>
              </a:rPr>
              <a:t>      La oveja </a:t>
            </a:r>
          </a:p>
        </p:txBody>
      </p:sp>
      <p:sp>
        <p:nvSpPr>
          <p:cNvPr id="20490" name="AutoShape 11" descr="Image result for el raton">
            <a:extLst>
              <a:ext uri="{FF2B5EF4-FFF2-40B4-BE49-F238E27FC236}">
                <a16:creationId xmlns:a16="http://schemas.microsoft.com/office/drawing/2014/main" id="{5089E875-31AB-42B5-9E52-7D163D0882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1" name="AutoShape 13" descr="Image result for el raton">
            <a:extLst>
              <a:ext uri="{FF2B5EF4-FFF2-40B4-BE49-F238E27FC236}">
                <a16:creationId xmlns:a16="http://schemas.microsoft.com/office/drawing/2014/main" id="{CBD83B61-425D-4ED0-9BB1-4B9E987FA3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2" name="AutoShape 15" descr="Image result for el raton">
            <a:extLst>
              <a:ext uri="{FF2B5EF4-FFF2-40B4-BE49-F238E27FC236}">
                <a16:creationId xmlns:a16="http://schemas.microsoft.com/office/drawing/2014/main" id="{8DF82C2C-9EFB-4F60-8318-B0CBDBB422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3" name="AutoShape 17" descr="Image result for el raton">
            <a:extLst>
              <a:ext uri="{FF2B5EF4-FFF2-40B4-BE49-F238E27FC236}">
                <a16:creationId xmlns:a16="http://schemas.microsoft.com/office/drawing/2014/main" id="{0FD64393-0591-40EB-98B3-34F02EAD09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494" name="Picture 19" descr="La imagen puede contener: texto que dice &quot;El Ratón&quot;">
            <a:extLst>
              <a:ext uri="{FF2B5EF4-FFF2-40B4-BE49-F238E27FC236}">
                <a16:creationId xmlns:a16="http://schemas.microsoft.com/office/drawing/2014/main" id="{66673609-8BCB-4CDE-AADD-89E3AD2F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Box 5">
            <a:extLst>
              <a:ext uri="{FF2B5EF4-FFF2-40B4-BE49-F238E27FC236}">
                <a16:creationId xmlns:a16="http://schemas.microsoft.com/office/drawing/2014/main" id="{C282BEEA-B815-4B02-A8D6-669CF0EBA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327775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El ratón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88216E5-D8D1-4073-BD23-0AFE3FC37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086600" cy="1066800"/>
          </a:xfrm>
        </p:spPr>
        <p:txBody>
          <a:bodyPr/>
          <a:lstStyle/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Animales</a:t>
            </a:r>
            <a:r>
              <a:rPr lang="en-US" altLang="en-US" b="1" dirty="0">
                <a:solidFill>
                  <a:srgbClr val="FF0000"/>
                </a:solidFill>
              </a:rPr>
              <a:t> de </a:t>
            </a:r>
            <a:r>
              <a:rPr lang="en-US" altLang="en-US" b="1" i="1" dirty="0">
                <a:solidFill>
                  <a:srgbClr val="FF0000"/>
                </a:solidFill>
              </a:rPr>
              <a:t>la </a:t>
            </a:r>
            <a:r>
              <a:rPr lang="en-US" altLang="en-US" b="1" i="1" dirty="0" err="1">
                <a:solidFill>
                  <a:srgbClr val="FF0000"/>
                </a:solidFill>
              </a:rPr>
              <a:t>granja</a:t>
            </a:r>
            <a:br>
              <a:rPr lang="en-US" altLang="en-US" b="1" i="1" dirty="0">
                <a:solidFill>
                  <a:srgbClr val="FF0000"/>
                </a:solidFill>
              </a:rPr>
            </a:br>
            <a:endParaRPr lang="en-US" altLang="en-US" dirty="0"/>
          </a:p>
        </p:txBody>
      </p:sp>
      <p:pic>
        <p:nvPicPr>
          <p:cNvPr id="3076" name="Picture 2" descr="C:\Users\FFAMA\Pictures\2010_04_24_Kevin's B_Day\IMG_3147.JPG">
            <a:extLst>
              <a:ext uri="{FF2B5EF4-FFF2-40B4-BE49-F238E27FC236}">
                <a16:creationId xmlns:a16="http://schemas.microsoft.com/office/drawing/2014/main" id="{D415746C-7446-47B1-A610-0B2F949B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7" y="123825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Users\FFAMA\Pictures\2010_04_24_Kevin's B_Day\IMG_3169.JPG">
            <a:extLst>
              <a:ext uri="{FF2B5EF4-FFF2-40B4-BE49-F238E27FC236}">
                <a16:creationId xmlns:a16="http://schemas.microsoft.com/office/drawing/2014/main" id="{A2F551CF-DFA4-48DC-810C-E1ED5472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229099"/>
            <a:ext cx="3962400" cy="249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C:\Users\FFAMA\Pictures\2010_04_24_Kevin's B_Day\IMG_3160.JPG">
            <a:extLst>
              <a:ext uri="{FF2B5EF4-FFF2-40B4-BE49-F238E27FC236}">
                <a16:creationId xmlns:a16="http://schemas.microsoft.com/office/drawing/2014/main" id="{102C2E51-5169-46A0-95C0-A2889CDF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76449"/>
            <a:ext cx="54864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E5C565BC-C39B-4FEE-BB97-B0BC1DA5A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8199" y="1183728"/>
            <a:ext cx="3904594" cy="873672"/>
          </a:xfrm>
        </p:spPr>
        <p:txBody>
          <a:bodyPr/>
          <a:lstStyle/>
          <a:p>
            <a:r>
              <a:rPr lang="en-US" sz="4800" dirty="0">
                <a:latin typeface="Comic Sans MS" panose="030F0702030302020204" pitchFamily="66" charset="0"/>
              </a:rPr>
              <a:t>La </a:t>
            </a:r>
            <a:r>
              <a:rPr lang="en-US" sz="4800" b="1" dirty="0" err="1">
                <a:latin typeface="Comic Sans MS" panose="030F0702030302020204" pitchFamily="66" charset="0"/>
              </a:rPr>
              <a:t>c</a:t>
            </a:r>
            <a:r>
              <a:rPr lang="en-US" sz="4800" dirty="0" err="1">
                <a:latin typeface="Comic Sans MS" panose="030F0702030302020204" pitchFamily="66" charset="0"/>
              </a:rPr>
              <a:t>abra</a:t>
            </a:r>
            <a:r>
              <a:rPr lang="en-US" sz="4800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Mary\AppData\Local\Microsoft\Windows\Temporary Internet Files\Content.IE5\SWK62B09\MCj02168800000[1].wmf">
            <a:extLst>
              <a:ext uri="{FF2B5EF4-FFF2-40B4-BE49-F238E27FC236}">
                <a16:creationId xmlns:a16="http://schemas.microsoft.com/office/drawing/2014/main" id="{707E24C6-C531-4F2B-A556-19071F3F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4676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>
            <a:extLst>
              <a:ext uri="{FF2B5EF4-FFF2-40B4-BE49-F238E27FC236}">
                <a16:creationId xmlns:a16="http://schemas.microsoft.com/office/drawing/2014/main" id="{AEDDA727-C6DC-446D-9097-E8C2A09E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34025"/>
            <a:ext cx="701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/>
              <a:t>la  vaca</a:t>
            </a:r>
          </a:p>
        </p:txBody>
      </p:sp>
      <p:sp>
        <p:nvSpPr>
          <p:cNvPr id="4100" name="WordArt 6">
            <a:extLst>
              <a:ext uri="{FF2B5EF4-FFF2-40B4-BE49-F238E27FC236}">
                <a16:creationId xmlns:a16="http://schemas.microsoft.com/office/drawing/2014/main" id="{203BD678-B47D-4983-87C6-CB6DFA1E6D4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5638800"/>
            <a:ext cx="2133600" cy="981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"muu"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Mary\AppData\Local\Microsoft\Windows\Temporary Internet Files\Content.IE5\V6ES32HD\MPj04284780000[1].jpg">
            <a:extLst>
              <a:ext uri="{FF2B5EF4-FFF2-40B4-BE49-F238E27FC236}">
                <a16:creationId xmlns:a16="http://schemas.microsoft.com/office/drawing/2014/main" id="{5BC0D809-BA88-41D6-848D-87DBB7F2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676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>
            <a:extLst>
              <a:ext uri="{FF2B5EF4-FFF2-40B4-BE49-F238E27FC236}">
                <a16:creationId xmlns:a16="http://schemas.microsoft.com/office/drawing/2014/main" id="{156BBBBA-F156-4253-B7C8-25394A2DD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34025"/>
            <a:ext cx="701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/>
              <a:t>el  caballo</a:t>
            </a:r>
          </a:p>
        </p:txBody>
      </p:sp>
      <p:sp>
        <p:nvSpPr>
          <p:cNvPr id="5124" name="WordArt 5">
            <a:extLst>
              <a:ext uri="{FF2B5EF4-FFF2-40B4-BE49-F238E27FC236}">
                <a16:creationId xmlns:a16="http://schemas.microsoft.com/office/drawing/2014/main" id="{63D8444D-524E-44FB-A17A-2D20B88672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60960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"iiii"</a:t>
            </a:r>
          </a:p>
        </p:txBody>
      </p:sp>
      <p:pic>
        <p:nvPicPr>
          <p:cNvPr id="5" name="Picture 8" descr="MP900438730[1]">
            <a:extLst>
              <a:ext uri="{FF2B5EF4-FFF2-40B4-BE49-F238E27FC236}">
                <a16:creationId xmlns:a16="http://schemas.microsoft.com/office/drawing/2014/main" id="{5C873EA9-B923-43A9-A5B7-9453AE49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31" y="2819400"/>
            <a:ext cx="20399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Pj02278070000[1]">
            <a:extLst>
              <a:ext uri="{FF2B5EF4-FFF2-40B4-BE49-F238E27FC236}">
                <a16:creationId xmlns:a16="http://schemas.microsoft.com/office/drawing/2014/main" id="{93D6206E-9EE6-4A20-9067-B18FFD5D4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5438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MCj03641920000[1]">
            <a:extLst>
              <a:ext uri="{FF2B5EF4-FFF2-40B4-BE49-F238E27FC236}">
                <a16:creationId xmlns:a16="http://schemas.microsoft.com/office/drawing/2014/main" id="{34CBA861-2C34-4540-914D-B81CADE0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5105400"/>
            <a:ext cx="18240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5">
            <a:extLst>
              <a:ext uri="{FF2B5EF4-FFF2-40B4-BE49-F238E27FC236}">
                <a16:creationId xmlns:a16="http://schemas.microsoft.com/office/drawing/2014/main" id="{C11DA9F4-98C7-4E48-8953-E559F993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701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/>
              <a:t>el  cerdo</a:t>
            </a:r>
          </a:p>
        </p:txBody>
      </p:sp>
      <p:sp>
        <p:nvSpPr>
          <p:cNvPr id="6149" name="WordArt 10">
            <a:extLst>
              <a:ext uri="{FF2B5EF4-FFF2-40B4-BE49-F238E27FC236}">
                <a16:creationId xmlns:a16="http://schemas.microsoft.com/office/drawing/2014/main" id="{3D3C09CF-268C-4D4D-8092-B1938A9777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5410200"/>
            <a:ext cx="2590800" cy="10271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"oink oink"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Mary\AppData\Local\Microsoft\Windows\Temporary Internet Files\Content.IE5\14BL4J6H\MCj04046130000[1].wmf">
            <a:extLst>
              <a:ext uri="{FF2B5EF4-FFF2-40B4-BE49-F238E27FC236}">
                <a16:creationId xmlns:a16="http://schemas.microsoft.com/office/drawing/2014/main" id="{6EBAE3B9-9519-44F6-858C-968AB981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1870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C:\Users\Mary\AppData\Local\Microsoft\Windows\Temporary Internet Files\Content.IE5\SWK62B09\MPj04465900000[1].jpg">
            <a:extLst>
              <a:ext uri="{FF2B5EF4-FFF2-40B4-BE49-F238E27FC236}">
                <a16:creationId xmlns:a16="http://schemas.microsoft.com/office/drawing/2014/main" id="{90C3A5B9-BBE5-4AE0-893A-CE46747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82441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9">
            <a:extLst>
              <a:ext uri="{FF2B5EF4-FFF2-40B4-BE49-F238E27FC236}">
                <a16:creationId xmlns:a16="http://schemas.microsoft.com/office/drawing/2014/main" id="{CE7DF1A9-AA7B-4B65-AACA-33D997FE3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91000"/>
            <a:ext cx="701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0" b="1"/>
              <a:t>el  pollito</a:t>
            </a:r>
          </a:p>
        </p:txBody>
      </p:sp>
      <p:sp>
        <p:nvSpPr>
          <p:cNvPr id="7173" name="WordArt 6">
            <a:extLst>
              <a:ext uri="{FF2B5EF4-FFF2-40B4-BE49-F238E27FC236}">
                <a16:creationId xmlns:a16="http://schemas.microsoft.com/office/drawing/2014/main" id="{757F5F7E-9C11-4F7D-B036-4F42A6DFAF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762000"/>
            <a:ext cx="22860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"pío pío"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Cj02330520000[1]">
            <a:extLst>
              <a:ext uri="{FF2B5EF4-FFF2-40B4-BE49-F238E27FC236}">
                <a16:creationId xmlns:a16="http://schemas.microsoft.com/office/drawing/2014/main" id="{DD13230F-ECAB-4C6C-8C89-140005DF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18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MCj01978800000[1]">
            <a:extLst>
              <a:ext uri="{FF2B5EF4-FFF2-40B4-BE49-F238E27FC236}">
                <a16:creationId xmlns:a16="http://schemas.microsoft.com/office/drawing/2014/main" id="{5BDDE4A1-FBC2-44F4-A8E4-2A50A56CC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2669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>
            <a:extLst>
              <a:ext uri="{FF2B5EF4-FFF2-40B4-BE49-F238E27FC236}">
                <a16:creationId xmlns:a16="http://schemas.microsoft.com/office/drawing/2014/main" id="{6DCC2008-470C-42E5-8283-F901494E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46725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/>
              <a:t>la  gallina</a:t>
            </a:r>
          </a:p>
        </p:txBody>
      </p:sp>
      <p:sp>
        <p:nvSpPr>
          <p:cNvPr id="8197" name="WordArt 8">
            <a:extLst>
              <a:ext uri="{FF2B5EF4-FFF2-40B4-BE49-F238E27FC236}">
                <a16:creationId xmlns:a16="http://schemas.microsoft.com/office/drawing/2014/main" id="{35A4B076-0702-46E5-837D-A3A5E0613C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5791200"/>
            <a:ext cx="2971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"cloc cloc"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FE2B2CE-FDD1-4EDC-A59D-23D03E22A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BB9BB8C-08C6-4249-A593-027234202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20" name="Picture 5" descr="cute-puppy-dog-wallpapers">
            <a:extLst>
              <a:ext uri="{FF2B5EF4-FFF2-40B4-BE49-F238E27FC236}">
                <a16:creationId xmlns:a16="http://schemas.microsoft.com/office/drawing/2014/main" id="{2875509A-BCFB-474E-A241-C3E1A3E6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086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>
            <a:extLst>
              <a:ext uri="{FF2B5EF4-FFF2-40B4-BE49-F238E27FC236}">
                <a16:creationId xmlns:a16="http://schemas.microsoft.com/office/drawing/2014/main" id="{F69EC0EA-A2A4-429A-A0A7-83E36E7200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2667000" cy="2124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el perro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BE2BDB9-B6D2-4698-8BDC-C1743DCC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5AC511-CD76-416C-AB77-C3FB3D9CA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5" name="WordArt 9">
            <a:extLst>
              <a:ext uri="{FF2B5EF4-FFF2-40B4-BE49-F238E27FC236}">
                <a16:creationId xmlns:a16="http://schemas.microsoft.com/office/drawing/2014/main" id="{1220102D-71EC-4B99-80A4-6A4FF7F861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44196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El gato</a:t>
            </a:r>
          </a:p>
        </p:txBody>
      </p:sp>
      <p:pic>
        <p:nvPicPr>
          <p:cNvPr id="10247" name="Picture 7" descr="lil babe | Gatos bonitos, Gatitos adorables, Mascotas bonitas">
            <a:extLst>
              <a:ext uri="{FF2B5EF4-FFF2-40B4-BE49-F238E27FC236}">
                <a16:creationId xmlns:a16="http://schemas.microsoft.com/office/drawing/2014/main" id="{836C50D5-326B-473B-8242-0EC0391E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62882"/>
            <a:ext cx="5181600" cy="539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84</Words>
  <Application>Microsoft Office PowerPoint</Application>
  <PresentationFormat>On-screen Show (4:3)</PresentationFormat>
  <Paragraphs>30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Baskerville Old Face</vt:lpstr>
      <vt:lpstr>Calibri</vt:lpstr>
      <vt:lpstr>Comic Sans MS</vt:lpstr>
      <vt:lpstr>Impact</vt:lpstr>
      <vt:lpstr>Office Theme</vt:lpstr>
      <vt:lpstr>PowerPoint Presentation</vt:lpstr>
      <vt:lpstr>Animales de la granja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llama </vt:lpstr>
      <vt:lpstr>Los pájaros</vt:lpstr>
      <vt:lpstr>PowerPoint Presentation</vt:lpstr>
      <vt:lpstr>La rana </vt:lpstr>
      <vt:lpstr>Game: “Mi animal favorito es….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Gloria Bernal</cp:lastModifiedBy>
  <cp:revision>28</cp:revision>
  <dcterms:created xsi:type="dcterms:W3CDTF">2010-02-07T19:06:34Z</dcterms:created>
  <dcterms:modified xsi:type="dcterms:W3CDTF">2021-05-23T02:22:13Z</dcterms:modified>
</cp:coreProperties>
</file>